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0" r:id="rId3"/>
  </p:sldMasterIdLst>
  <p:sldIdLst>
    <p:sldId id="269" r:id="rId4"/>
    <p:sldId id="267" r:id="rId5"/>
    <p:sldId id="263" r:id="rId6"/>
    <p:sldId id="264" r:id="rId7"/>
    <p:sldId id="265" r:id="rId8"/>
    <p:sldId id="266" r:id="rId9"/>
    <p:sldId id="268" r:id="rId10"/>
    <p:sldId id="272" r:id="rId11"/>
    <p:sldId id="270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4C38-39E7-4C32-9806-ECCE7EA1A56F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1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BD42-1786-40AB-A67A-D9034D55C623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71BA-1022-45CC-81B8-6CEA99D60EB5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0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48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14400" y="428276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4C38-39E7-4C32-9806-ECCE7EA1A56F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86"/>
            <a:ext cx="6327648" cy="365125"/>
          </a:xfrm>
        </p:spPr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9041" y="4227195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96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FDC0-6EB5-4FB4-BEF4-F8EF14442F86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9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3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9C329F-1BE4-48E2-8BB1-DC1D8D4F0066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1465" y="6272785"/>
            <a:ext cx="6327648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45149" y="2430623"/>
            <a:ext cx="12192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600" y="2508607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194560"/>
            <a:ext cx="48768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9624" y="2194560"/>
            <a:ext cx="48768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5591-6A0B-48CB-995E-8C40B8A2B12B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48256"/>
            <a:ext cx="48768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743200"/>
            <a:ext cx="48768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7724" y="2048256"/>
            <a:ext cx="48768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27724" y="2743200"/>
            <a:ext cx="48768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A194-F5E3-4F39-8DD2-7079EE9E0CD4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1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1CC86F-B3CF-4D6D-A794-6517399F7B1E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0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7E226-5868-41BD-B77F-766F97A8A949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0FC09-4B9A-4545-8206-ECF4CE1EC555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6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FDC0-6EB5-4FB4-BEF4-F8EF14442F86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11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8245-77F1-4611-BCBB-C51CA725FDFC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BD42-1786-40AB-A67A-D9034D55C623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96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71BA-1022-45CC-81B8-6CEA99D60EB5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61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4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7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76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53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45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6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7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329F-1BE4-48E2-8BB1-DC1D8D4F0066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7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16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43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31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5591-6A0B-48CB-995E-8C40B8A2B12B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9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A194-F5E3-4F39-8DD2-7079EE9E0CD4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86F-B3CF-4D6D-A794-6517399F7B1E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7E226-5868-41BD-B77F-766F97A8A949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0FC09-4B9A-4545-8206-ECF4CE1EC555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5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8245-77F1-4611-BCBB-C51CA725FDFC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7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3ADD3-C7A4-429E-9DAB-A06D7EB1E834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8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84632"/>
            <a:ext cx="103632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121408"/>
            <a:ext cx="103632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3ADD3-C7A4-429E-9DAB-A06D7EB1E834}" type="datetime1">
              <a:rPr lang="en-US" smtClean="0">
                <a:solidFill>
                  <a:srgbClr val="D34817">
                    <a:lumMod val="50000"/>
                  </a:srgbClr>
                </a:solidFill>
              </a:rPr>
              <a:pPr/>
              <a:t>7/27/2017</a:t>
            </a:fld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D34817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4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49E9-6F94-4241-83CA-E693307CA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435C0-4F80-424A-A6EE-5BD0F1E308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3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133600"/>
            <a:ext cx="8686800" cy="1673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MULTI-FACTOR </a:t>
            </a:r>
            <a:br>
              <a:rPr lang="en-US" dirty="0" smtClean="0"/>
            </a:br>
            <a:r>
              <a:rPr lang="en-US" dirty="0" smtClean="0"/>
              <a:t>REAL ESTATE COMPARITIVE </a:t>
            </a:r>
            <a:br>
              <a:rPr lang="en-US" dirty="0" smtClean="0"/>
            </a:b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4E034C1-AB22-4315-8A47-3D29112AAB28}" type="slidenum">
              <a:rPr lang="en-US" sz="2000"/>
              <a:pPr/>
              <a:t>1</a:t>
            </a:fld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35" y="5257800"/>
            <a:ext cx="12775842" cy="18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63" y="212850"/>
            <a:ext cx="1825703" cy="7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210" y="0"/>
            <a:ext cx="106455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419149">
            <a:off x="7680384" y="545345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1</a:t>
            </a:r>
          </a:p>
        </p:txBody>
      </p:sp>
      <p:sp>
        <p:nvSpPr>
          <p:cNvPr id="4" name="TextBox 3"/>
          <p:cNvSpPr txBox="1"/>
          <p:nvPr/>
        </p:nvSpPr>
        <p:spPr>
          <a:xfrm rot="416400">
            <a:off x="8163994" y="526153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2</a:t>
            </a:r>
          </a:p>
        </p:txBody>
      </p:sp>
      <p:sp>
        <p:nvSpPr>
          <p:cNvPr id="5" name="TextBox 4"/>
          <p:cNvSpPr txBox="1"/>
          <p:nvPr/>
        </p:nvSpPr>
        <p:spPr>
          <a:xfrm rot="441373">
            <a:off x="8546489" y="512273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3</a:t>
            </a:r>
          </a:p>
        </p:txBody>
      </p:sp>
      <p:sp>
        <p:nvSpPr>
          <p:cNvPr id="6" name="TextBox 5"/>
          <p:cNvSpPr txBox="1"/>
          <p:nvPr/>
        </p:nvSpPr>
        <p:spPr>
          <a:xfrm rot="516217">
            <a:off x="9053511" y="497306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4</a:t>
            </a:r>
          </a:p>
        </p:txBody>
      </p:sp>
      <p:sp>
        <p:nvSpPr>
          <p:cNvPr id="7" name="TextBox 6"/>
          <p:cNvSpPr txBox="1"/>
          <p:nvPr/>
        </p:nvSpPr>
        <p:spPr>
          <a:xfrm rot="434310">
            <a:off x="9360007" y="480010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5</a:t>
            </a:r>
          </a:p>
        </p:txBody>
      </p:sp>
      <p:sp>
        <p:nvSpPr>
          <p:cNvPr id="8" name="TextBox 7"/>
          <p:cNvSpPr txBox="1"/>
          <p:nvPr/>
        </p:nvSpPr>
        <p:spPr>
          <a:xfrm rot="293035">
            <a:off x="9763179" y="462460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House 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0" y="3959424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37338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1200" y="35052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200" y="32766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1200" y="2999602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1200" y="27432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466202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200" y="2209801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1200" y="2009002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1752601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5000" y="1524001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10</a:t>
            </a:r>
          </a:p>
        </p:txBody>
      </p:sp>
      <p:sp>
        <p:nvSpPr>
          <p:cNvPr id="22" name="Rectangle 21"/>
          <p:cNvSpPr/>
          <p:nvPr/>
        </p:nvSpPr>
        <p:spPr>
          <a:xfrm rot="20649844">
            <a:off x="1931000" y="4108343"/>
            <a:ext cx="4555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Price</a:t>
            </a:r>
          </a:p>
        </p:txBody>
      </p:sp>
      <p:sp>
        <p:nvSpPr>
          <p:cNvPr id="23" name="Rectangle 22"/>
          <p:cNvSpPr/>
          <p:nvPr/>
        </p:nvSpPr>
        <p:spPr>
          <a:xfrm rot="20699005">
            <a:off x="2082763" y="4209686"/>
            <a:ext cx="4411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Area</a:t>
            </a:r>
          </a:p>
        </p:txBody>
      </p:sp>
      <p:sp>
        <p:nvSpPr>
          <p:cNvPr id="25" name="TextBox 24"/>
          <p:cNvSpPr txBox="1"/>
          <p:nvPr/>
        </p:nvSpPr>
        <p:spPr>
          <a:xfrm rot="20620312">
            <a:off x="2146243" y="4270350"/>
            <a:ext cx="114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Year Built</a:t>
            </a:r>
          </a:p>
        </p:txBody>
      </p:sp>
      <p:sp>
        <p:nvSpPr>
          <p:cNvPr id="27" name="TextBox 26"/>
          <p:cNvSpPr txBox="1"/>
          <p:nvPr/>
        </p:nvSpPr>
        <p:spPr>
          <a:xfrm rot="20583302">
            <a:off x="2448611" y="4298063"/>
            <a:ext cx="1295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Groceries</a:t>
            </a:r>
          </a:p>
        </p:txBody>
      </p:sp>
      <p:sp>
        <p:nvSpPr>
          <p:cNvPr id="28" name="TextBox 27"/>
          <p:cNvSpPr txBox="1"/>
          <p:nvPr/>
        </p:nvSpPr>
        <p:spPr>
          <a:xfrm rot="20664607">
            <a:off x="2898633" y="4355287"/>
            <a:ext cx="114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School</a:t>
            </a:r>
          </a:p>
        </p:txBody>
      </p:sp>
      <p:sp>
        <p:nvSpPr>
          <p:cNvPr id="29" name="TextBox 28"/>
          <p:cNvSpPr txBox="1"/>
          <p:nvPr/>
        </p:nvSpPr>
        <p:spPr>
          <a:xfrm rot="20175543">
            <a:off x="3340265" y="4654221"/>
            <a:ext cx="1219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Restaurants</a:t>
            </a:r>
          </a:p>
        </p:txBody>
      </p:sp>
      <p:sp>
        <p:nvSpPr>
          <p:cNvPr id="30" name="TextBox 29"/>
          <p:cNvSpPr txBox="1"/>
          <p:nvPr/>
        </p:nvSpPr>
        <p:spPr>
          <a:xfrm rot="20314349">
            <a:off x="3138756" y="4533251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Hospital</a:t>
            </a:r>
          </a:p>
        </p:txBody>
      </p:sp>
      <p:sp>
        <p:nvSpPr>
          <p:cNvPr id="31" name="TextBox 30"/>
          <p:cNvSpPr txBox="1"/>
          <p:nvPr/>
        </p:nvSpPr>
        <p:spPr>
          <a:xfrm rot="20136984">
            <a:off x="3981970" y="450986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Parks</a:t>
            </a:r>
          </a:p>
        </p:txBody>
      </p:sp>
      <p:sp>
        <p:nvSpPr>
          <p:cNvPr id="32" name="TextBox 31"/>
          <p:cNvSpPr txBox="1"/>
          <p:nvPr/>
        </p:nvSpPr>
        <p:spPr>
          <a:xfrm rot="20205060">
            <a:off x="4237222" y="4777362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Transport</a:t>
            </a:r>
          </a:p>
        </p:txBody>
      </p:sp>
      <p:sp>
        <p:nvSpPr>
          <p:cNvPr id="33" name="TextBox 32"/>
          <p:cNvSpPr txBox="1"/>
          <p:nvPr/>
        </p:nvSpPr>
        <p:spPr>
          <a:xfrm rot="20135301">
            <a:off x="4711891" y="502303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Fire Station</a:t>
            </a:r>
          </a:p>
        </p:txBody>
      </p:sp>
      <p:sp>
        <p:nvSpPr>
          <p:cNvPr id="34" name="TextBox 33"/>
          <p:cNvSpPr txBox="1"/>
          <p:nvPr/>
        </p:nvSpPr>
        <p:spPr>
          <a:xfrm rot="19976268">
            <a:off x="5192709" y="5227728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Police Station</a:t>
            </a:r>
          </a:p>
        </p:txBody>
      </p:sp>
      <p:sp>
        <p:nvSpPr>
          <p:cNvPr id="35" name="TextBox 34"/>
          <p:cNvSpPr txBox="1"/>
          <p:nvPr/>
        </p:nvSpPr>
        <p:spPr>
          <a:xfrm rot="19901022">
            <a:off x="6328259" y="524370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Fitness</a:t>
            </a:r>
          </a:p>
        </p:txBody>
      </p:sp>
    </p:spTree>
    <p:extLst>
      <p:ext uri="{BB962C8B-B14F-4D97-AF65-F5344CB8AC3E}">
        <p14:creationId xmlns:p14="http://schemas.microsoft.com/office/powerpoint/2010/main" val="277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48" y="-417390"/>
            <a:ext cx="13702272" cy="7371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1699" y="4726546"/>
            <a:ext cx="391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“Choosing your Dream Home</a:t>
            </a:r>
            <a:endParaRPr lang="en-IN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7454" y="5885645"/>
            <a:ext cx="316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Just got way easier…”</a:t>
            </a:r>
            <a:endParaRPr lang="en-IN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0456"/>
            <a:ext cx="12192000" cy="63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12192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"/>
            <a:ext cx="1219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20"/>
            <a:ext cx="12192000" cy="65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55"/>
            <a:ext cx="12192000" cy="6454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66735" y="2343823"/>
            <a:ext cx="1114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i="1" dirty="0" smtClean="0"/>
              <a:t>Magic Number Seven</a:t>
            </a:r>
            <a:r>
              <a:rPr lang="en-IN" sz="5400" i="1" dirty="0" smtClean="0"/>
              <a:t> </a:t>
            </a:r>
            <a:r>
              <a:rPr lang="en-IN" sz="5400" dirty="0" smtClean="0"/>
              <a:t>(+-2)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87117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z="2400" b="0" smtClean="0">
                <a:solidFill>
                  <a:schemeClr val="bg1"/>
                </a:solidFill>
                <a:cs typeface="Calibri Light" panose="020F0302020204030204" pitchFamily="34" charset="0"/>
              </a:rPr>
              <a:pPr/>
              <a:t>7</a:t>
            </a:fld>
            <a:endParaRPr lang="en-US" sz="2400" b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9620" y="2808581"/>
            <a:ext cx="132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PRICE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22044" y="2627288"/>
            <a:ext cx="2283968" cy="1969178"/>
            <a:chOff x="1952345" y="1183935"/>
            <a:chExt cx="2283968" cy="1969178"/>
          </a:xfrm>
          <a:solidFill>
            <a:schemeClr val="bg1"/>
          </a:solidFill>
        </p:grpSpPr>
        <p:sp>
          <p:nvSpPr>
            <p:cNvPr id="13" name="Hexagon 12"/>
            <p:cNvSpPr/>
            <p:nvPr/>
          </p:nvSpPr>
          <p:spPr>
            <a:xfrm>
              <a:off x="1952345" y="1183935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Hexagon 4"/>
            <p:cNvSpPr/>
            <p:nvPr/>
          </p:nvSpPr>
          <p:spPr>
            <a:xfrm>
              <a:off x="2306774" y="1489514"/>
              <a:ext cx="1575110" cy="13580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8420" rIns="0" bIns="58420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400" kern="120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16" name="Hexagon 15"/>
          <p:cNvSpPr/>
          <p:nvPr/>
        </p:nvSpPr>
        <p:spPr>
          <a:xfrm>
            <a:off x="2732469" y="1515668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Hexagon 18"/>
          <p:cNvSpPr/>
          <p:nvPr/>
        </p:nvSpPr>
        <p:spPr>
          <a:xfrm>
            <a:off x="2751583" y="3651445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Hexagon 21"/>
          <p:cNvSpPr/>
          <p:nvPr/>
        </p:nvSpPr>
        <p:spPr>
          <a:xfrm>
            <a:off x="4662008" y="2583557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Hexagon 24"/>
          <p:cNvSpPr/>
          <p:nvPr/>
        </p:nvSpPr>
        <p:spPr>
          <a:xfrm>
            <a:off x="4662008" y="467614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Group 26"/>
          <p:cNvGrpSpPr/>
          <p:nvPr/>
        </p:nvGrpSpPr>
        <p:grpSpPr>
          <a:xfrm>
            <a:off x="6591547" y="1533586"/>
            <a:ext cx="2283968" cy="1969178"/>
            <a:chOff x="1952345" y="1183935"/>
            <a:chExt cx="2283968" cy="1969178"/>
          </a:xfrm>
          <a:solidFill>
            <a:schemeClr val="bg1"/>
          </a:solidFill>
        </p:grpSpPr>
        <p:sp>
          <p:nvSpPr>
            <p:cNvPr id="28" name="Hexagon 27"/>
            <p:cNvSpPr/>
            <p:nvPr/>
          </p:nvSpPr>
          <p:spPr>
            <a:xfrm>
              <a:off x="1952345" y="1183935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Hexagon 4"/>
            <p:cNvSpPr/>
            <p:nvPr/>
          </p:nvSpPr>
          <p:spPr>
            <a:xfrm>
              <a:off x="2306774" y="1489514"/>
              <a:ext cx="1575110" cy="13580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8420" rIns="0" bIns="58420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400" kern="120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10661" y="3674457"/>
            <a:ext cx="2283968" cy="1969178"/>
            <a:chOff x="1952345" y="1183935"/>
            <a:chExt cx="2283968" cy="1969178"/>
          </a:xfrm>
          <a:solidFill>
            <a:schemeClr val="bg1"/>
          </a:solidFill>
        </p:grpSpPr>
        <p:sp>
          <p:nvSpPr>
            <p:cNvPr id="31" name="Hexagon 30"/>
            <p:cNvSpPr/>
            <p:nvPr/>
          </p:nvSpPr>
          <p:spPr>
            <a:xfrm>
              <a:off x="1952345" y="1183935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Hexagon 4"/>
            <p:cNvSpPr/>
            <p:nvPr/>
          </p:nvSpPr>
          <p:spPr>
            <a:xfrm>
              <a:off x="2306774" y="1489514"/>
              <a:ext cx="1575110" cy="13580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8420" rIns="0" bIns="58420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400" kern="120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34" name="Hexagon 33"/>
          <p:cNvSpPr/>
          <p:nvPr/>
        </p:nvSpPr>
        <p:spPr>
          <a:xfrm>
            <a:off x="8559314" y="2612437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Group 35"/>
          <p:cNvGrpSpPr/>
          <p:nvPr/>
        </p:nvGrpSpPr>
        <p:grpSpPr>
          <a:xfrm>
            <a:off x="8521086" y="509373"/>
            <a:ext cx="2283968" cy="1969178"/>
            <a:chOff x="1952345" y="1183935"/>
            <a:chExt cx="2283968" cy="1969178"/>
          </a:xfrm>
          <a:solidFill>
            <a:schemeClr val="bg1"/>
          </a:solidFill>
        </p:grpSpPr>
        <p:sp>
          <p:nvSpPr>
            <p:cNvPr id="37" name="Hexagon 36"/>
            <p:cNvSpPr/>
            <p:nvPr/>
          </p:nvSpPr>
          <p:spPr>
            <a:xfrm>
              <a:off x="1952345" y="1183935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Hexagon 4"/>
            <p:cNvSpPr/>
            <p:nvPr/>
          </p:nvSpPr>
          <p:spPr>
            <a:xfrm>
              <a:off x="2306774" y="1489514"/>
              <a:ext cx="1575110" cy="13580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8420" rIns="0" bIns="58420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400" kern="120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46525" y="3314215"/>
            <a:ext cx="1575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cs typeface="Calibri Light" panose="020F0302020204030204" pitchFamily="34" charset="0"/>
              </a:rPr>
              <a:t>PRICE</a:t>
            </a:r>
            <a:endParaRPr lang="en-IN" sz="2400" dirty="0">
              <a:cs typeface="Calibri Light" panose="020F03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25346" y="2247718"/>
            <a:ext cx="122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SIZE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19909" y="4374957"/>
            <a:ext cx="194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YEAR BUILT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69404" y="1211755"/>
            <a:ext cx="203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EDUCATION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29476" y="3334766"/>
            <a:ext cx="2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TRANSPORT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71400" y="2314662"/>
            <a:ext cx="142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cs typeface="Calibri Light" panose="020F0302020204030204" pitchFamily="34" charset="0"/>
              </a:rPr>
              <a:t>HEALTH</a:t>
            </a:r>
            <a:endParaRPr lang="en-IN" sz="2400" dirty="0">
              <a:cs typeface="Calibri Light" panose="020F03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35456" y="3366193"/>
            <a:ext cx="140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SAFETY</a:t>
            </a:r>
            <a:endParaRPr lang="en-IN" sz="2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23640" y="4419518"/>
            <a:ext cx="199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cs typeface="Calibri Light" panose="020F0302020204030204" pitchFamily="34" charset="0"/>
              </a:rPr>
              <a:t>AMENITIES</a:t>
            </a:r>
            <a:endParaRPr lang="en-IN" sz="2400" dirty="0">
              <a:cs typeface="Calibri Light" panose="020F03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97052" y="1239919"/>
            <a:ext cx="212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cs typeface="Calibri Light" panose="020F0302020204030204" pitchFamily="34" charset="0"/>
              </a:rPr>
              <a:t>RECREATION</a:t>
            </a:r>
            <a:endParaRPr lang="en-IN" sz="2400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4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2017-07-27 at 19-12-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103632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600200" y="12192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16002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19812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236220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400" y="274320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" y="312420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3505201"/>
            <a:ext cx="15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388620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400" y="4278869"/>
            <a:ext cx="15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464820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4953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 rot="19928221">
            <a:off x="7264916" y="5181489"/>
            <a:ext cx="1047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Transport</a:t>
            </a:r>
          </a:p>
        </p:txBody>
      </p:sp>
      <p:sp>
        <p:nvSpPr>
          <p:cNvPr id="15" name="TextBox 14"/>
          <p:cNvSpPr txBox="1"/>
          <p:nvPr/>
        </p:nvSpPr>
        <p:spPr>
          <a:xfrm rot="19952391">
            <a:off x="1895892" y="5002531"/>
            <a:ext cx="129540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Price</a:t>
            </a:r>
          </a:p>
        </p:txBody>
      </p:sp>
      <p:sp>
        <p:nvSpPr>
          <p:cNvPr id="16" name="TextBox 15"/>
          <p:cNvSpPr txBox="1"/>
          <p:nvPr/>
        </p:nvSpPr>
        <p:spPr>
          <a:xfrm rot="19741106">
            <a:off x="2531539" y="5109236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Area</a:t>
            </a:r>
          </a:p>
        </p:txBody>
      </p:sp>
      <p:sp>
        <p:nvSpPr>
          <p:cNvPr id="17" name="TextBox 16"/>
          <p:cNvSpPr txBox="1"/>
          <p:nvPr/>
        </p:nvSpPr>
        <p:spPr>
          <a:xfrm rot="19997131">
            <a:off x="3038607" y="516087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Year Built</a:t>
            </a:r>
          </a:p>
        </p:txBody>
      </p:sp>
      <p:sp>
        <p:nvSpPr>
          <p:cNvPr id="20" name="Rectangle 19"/>
          <p:cNvSpPr/>
          <p:nvPr/>
        </p:nvSpPr>
        <p:spPr>
          <a:xfrm rot="19883791">
            <a:off x="3755852" y="5199797"/>
            <a:ext cx="783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Groceries</a:t>
            </a:r>
          </a:p>
        </p:txBody>
      </p:sp>
      <p:sp>
        <p:nvSpPr>
          <p:cNvPr id="19" name="Rectangle 18"/>
          <p:cNvSpPr/>
          <p:nvPr/>
        </p:nvSpPr>
        <p:spPr>
          <a:xfrm rot="20113468">
            <a:off x="4602435" y="5218340"/>
            <a:ext cx="599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School</a:t>
            </a:r>
          </a:p>
        </p:txBody>
      </p:sp>
      <p:sp>
        <p:nvSpPr>
          <p:cNvPr id="21" name="Rectangle 20"/>
          <p:cNvSpPr/>
          <p:nvPr/>
        </p:nvSpPr>
        <p:spPr>
          <a:xfrm rot="20154306">
            <a:off x="5245457" y="5207297"/>
            <a:ext cx="697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Hospital</a:t>
            </a:r>
          </a:p>
          <a:p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868619">
            <a:off x="8583232" y="5281982"/>
            <a:ext cx="119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Police Station</a:t>
            </a:r>
          </a:p>
        </p:txBody>
      </p:sp>
      <p:sp>
        <p:nvSpPr>
          <p:cNvPr id="23" name="TextBox 22"/>
          <p:cNvSpPr txBox="1"/>
          <p:nvPr/>
        </p:nvSpPr>
        <p:spPr>
          <a:xfrm rot="19943974">
            <a:off x="7921808" y="526589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Fire Station</a:t>
            </a:r>
          </a:p>
        </p:txBody>
      </p:sp>
      <p:sp>
        <p:nvSpPr>
          <p:cNvPr id="24" name="TextBox 23"/>
          <p:cNvSpPr txBox="1"/>
          <p:nvPr/>
        </p:nvSpPr>
        <p:spPr>
          <a:xfrm rot="19659329">
            <a:off x="6767229" y="500867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Parks</a:t>
            </a:r>
          </a:p>
        </p:txBody>
      </p:sp>
      <p:sp>
        <p:nvSpPr>
          <p:cNvPr id="25" name="TextBox 24"/>
          <p:cNvSpPr txBox="1"/>
          <p:nvPr/>
        </p:nvSpPr>
        <p:spPr>
          <a:xfrm rot="19889056">
            <a:off x="5703801" y="5091748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Restaurants</a:t>
            </a:r>
          </a:p>
        </p:txBody>
      </p:sp>
      <p:sp>
        <p:nvSpPr>
          <p:cNvPr id="26" name="TextBox 25"/>
          <p:cNvSpPr txBox="1"/>
          <p:nvPr/>
        </p:nvSpPr>
        <p:spPr>
          <a:xfrm rot="19685304">
            <a:off x="9608637" y="515361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Fitness</a:t>
            </a:r>
          </a:p>
        </p:txBody>
      </p:sp>
    </p:spTree>
    <p:extLst>
      <p:ext uri="{BB962C8B-B14F-4D97-AF65-F5344CB8AC3E}">
        <p14:creationId xmlns:p14="http://schemas.microsoft.com/office/powerpoint/2010/main" val="3621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100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Berlin Sans FB</vt:lpstr>
      <vt:lpstr>Calibri</vt:lpstr>
      <vt:lpstr>Calibri Light</vt:lpstr>
      <vt:lpstr>Rockwell</vt:lpstr>
      <vt:lpstr>Rockwell Condensed</vt:lpstr>
      <vt:lpstr>Wingdings</vt:lpstr>
      <vt:lpstr>Office Theme</vt:lpstr>
      <vt:lpstr>Wood Type</vt:lpstr>
      <vt:lpstr>1_Office Theme</vt:lpstr>
      <vt:lpstr>MULTI-FACTOR  REAL ESTATE COMPARITIVE 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DISCIPLINARY  REAL ESTATE COMPARITIVE  TOOL</dc:title>
  <dc:creator>AKSHAY DANGARE</dc:creator>
  <cp:lastModifiedBy>AKSHAY DANGARE</cp:lastModifiedBy>
  <cp:revision>15</cp:revision>
  <dcterms:created xsi:type="dcterms:W3CDTF">2017-07-26T18:23:52Z</dcterms:created>
  <dcterms:modified xsi:type="dcterms:W3CDTF">2017-07-27T13:44:56Z</dcterms:modified>
</cp:coreProperties>
</file>